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436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594360"/>
            <a:ext cx="381952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830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678305"/>
            <a:ext cx="22764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194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819400"/>
            <a:ext cx="2419350" cy="866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9604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3960495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868680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868680"/>
            <a:ext cx="5343525" cy="39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53352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1533525"/>
            <a:ext cx="18573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6746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2674620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868680"/>
            <a:ext cx="20097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097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2009775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868680"/>
            <a:ext cx="219075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955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2095500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 moet variëren tenzij pi/2</a:t>
            </a:r>
          </a:p>
          <a:p>
            <a:pPr lvl="3"/>
            <a:r>
              <a:t>geleidingshoek pi/2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rPr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6868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476375"/>
            <a:ext cx="1704975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935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093595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0129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01290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76375"/>
            <a:ext cx="184785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5603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560320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000" y="316801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168015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